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notesMasterIdLst>
    <p:notesMasterId r:id="rId9"/>
  </p:notesMasterIdLst>
  <p:sldIdLst>
    <p:sldId id="256" r:id="rId3"/>
    <p:sldId id="257" r:id="rId4"/>
    <p:sldId id="275" r:id="rId5"/>
    <p:sldId id="276" r:id="rId6"/>
    <p:sldId id="271" r:id="rId7"/>
    <p:sldId id="264" r:id="rId8"/>
  </p:sldIdLst>
  <p:sldSz cx="12192000" cy="6858000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4C7"/>
    <a:srgbClr val="FBE197"/>
    <a:srgbClr val="B2CEFC"/>
    <a:srgbClr val="B6D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2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96" y="-102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12D71-7834-4EB6-87DC-A5AA3D48E122}" type="datetimeFigureOut">
              <a:rPr lang="de-DE" smtClean="0"/>
              <a:pPr/>
              <a:t>28.01.2021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77194"/>
            <a:ext cx="542671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0" y="9428584"/>
            <a:ext cx="293946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E27B5-3E19-45B7-8568-92217F8D15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7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27B5-3E19-45B7-8568-92217F8D150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27B5-3E19-45B7-8568-92217F8D150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E27B5-3E19-45B7-8568-92217F8D150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2146300" y="993160"/>
            <a:ext cx="8521700" cy="23876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8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146300" y="3597275"/>
            <a:ext cx="8521700" cy="2574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Referent</a:t>
            </a:r>
          </a:p>
          <a:p>
            <a:pPr lvl="0"/>
            <a:r>
              <a:rPr lang="de-DE" dirty="0"/>
              <a:t>Ort</a:t>
            </a:r>
          </a:p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3671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4"/>
          </p:nvPr>
        </p:nvSpPr>
        <p:spPr>
          <a:xfrm>
            <a:off x="2183245" y="554486"/>
            <a:ext cx="8521700" cy="126206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2155536" y="1992395"/>
            <a:ext cx="8521700" cy="4035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11204575" y="6478588"/>
            <a:ext cx="752475" cy="2889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2146300" y="6435725"/>
            <a:ext cx="8521700" cy="3317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Berlin, Februar 2019, Frank Ulrich und Melanie Florschütz, Woher kommt eigentlich Leichte Sprache?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57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4" hasCustomPrompt="1"/>
          </p:nvPr>
        </p:nvSpPr>
        <p:spPr>
          <a:xfrm>
            <a:off x="2183245" y="554486"/>
            <a:ext cx="8521700" cy="12620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Kapitel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2146300" y="1946213"/>
            <a:ext cx="8521700" cy="4035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11204575" y="6478588"/>
            <a:ext cx="752475" cy="2889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2146300" y="6435725"/>
            <a:ext cx="8521700" cy="3317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Ort, Datum, Referent,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57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6" Type="http://schemas.openxmlformats.org/officeDocument/2006/relationships/image" Target="../media/image2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04" y="-8709"/>
            <a:ext cx="3145212" cy="68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699106" y="199813"/>
            <a:ext cx="1309388" cy="11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04" y="-8709"/>
            <a:ext cx="3145212" cy="6876000"/>
          </a:xfrm>
          <a:prstGeom prst="rect">
            <a:avLst/>
          </a:prstGeom>
        </p:spPr>
      </p:pic>
      <p:grpSp>
        <p:nvGrpSpPr>
          <p:cNvPr id="17" name="Gruppieren 16"/>
          <p:cNvGrpSpPr/>
          <p:nvPr userDrawn="1"/>
        </p:nvGrpSpPr>
        <p:grpSpPr>
          <a:xfrm>
            <a:off x="1582769" y="4306870"/>
            <a:ext cx="9445734" cy="2376000"/>
            <a:chOff x="2325719" y="4030645"/>
            <a:chExt cx="9445734" cy="2376000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463" y="4574657"/>
              <a:ext cx="2361235" cy="1194493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719" y="4030645"/>
              <a:ext cx="3009375" cy="2376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967" y="4574657"/>
              <a:ext cx="3371351" cy="1188000"/>
            </a:xfrm>
            <a:prstGeom prst="rect">
              <a:avLst/>
            </a:prstGeom>
          </p:spPr>
        </p:pic>
        <p:cxnSp>
          <p:nvCxnSpPr>
            <p:cNvPr id="13" name="Gerader Verbinder 12"/>
            <p:cNvCxnSpPr/>
            <p:nvPr userDrawn="1"/>
          </p:nvCxnSpPr>
          <p:spPr>
            <a:xfrm>
              <a:off x="5185458" y="5956718"/>
              <a:ext cx="6585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 userDrawn="1"/>
          </p:nvCxnSpPr>
          <p:spPr>
            <a:xfrm>
              <a:off x="2325719" y="4106556"/>
              <a:ext cx="94457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701029" y="752475"/>
            <a:ext cx="3209214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0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OpenClipart-Vectors-30363/?utm_source=link-attribution&amp;utm_medium=referral&amp;utm_campaign=image&amp;utm_content=1505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hyperlink" Target="https://pixabay.com/de/vectors/word-dokument-dokument-text-150594/" TargetMode="External"/><Relationship Id="rId4" Type="http://schemas.openxmlformats.org/officeDocument/2006/relationships/hyperlink" Target="https://pixabay.com/de/?utm_source=link-attribution&amp;utm_medium=referral&amp;utm_campaign=image&amp;utm_content=1505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0"/>
          <p:cNvSpPr>
            <a:spLocks noGrp="1"/>
          </p:cNvSpPr>
          <p:nvPr>
            <p:ph sz="quarter" idx="10"/>
          </p:nvPr>
        </p:nvSpPr>
        <p:spPr>
          <a:xfrm>
            <a:off x="2146300" y="993160"/>
            <a:ext cx="8521700" cy="23876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8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Digitale Ablage</a:t>
            </a:r>
          </a:p>
        </p:txBody>
      </p:sp>
      <p:sp>
        <p:nvSpPr>
          <p:cNvPr id="5" name="Inhaltsplatzhalter 12"/>
          <p:cNvSpPr>
            <a:spLocks noGrp="1"/>
          </p:cNvSpPr>
          <p:nvPr>
            <p:ph sz="quarter" idx="11"/>
          </p:nvPr>
        </p:nvSpPr>
        <p:spPr>
          <a:xfrm>
            <a:off x="2146300" y="3597275"/>
            <a:ext cx="8521700" cy="2574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429" y="3137090"/>
            <a:ext cx="3209214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/>
          <p:cNvSpPr/>
          <p:nvPr/>
        </p:nvSpPr>
        <p:spPr>
          <a:xfrm>
            <a:off x="1228163" y="2483227"/>
            <a:ext cx="1891553" cy="40251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16"/>
          <p:cNvSpPr>
            <a:spLocks noGrp="1"/>
          </p:cNvSpPr>
          <p:nvPr>
            <p:ph sz="quarter" idx="14"/>
          </p:nvPr>
        </p:nvSpPr>
        <p:spPr>
          <a:xfrm>
            <a:off x="1210235" y="375192"/>
            <a:ext cx="4069977" cy="1301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anchor="ctr" anchorCtr="0"/>
          <a:lstStyle>
            <a:lvl1pPr marL="0" indent="0" algn="l"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  Büro	   	                         </a:t>
            </a:r>
          </a:p>
        </p:txBody>
      </p:sp>
      <p:sp>
        <p:nvSpPr>
          <p:cNvPr id="8" name="Pfeil nach rechts 7"/>
          <p:cNvSpPr/>
          <p:nvPr/>
        </p:nvSpPr>
        <p:spPr>
          <a:xfrm rot="7895880">
            <a:off x="2268071" y="1972237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IMG_20200109_121419.jpg"/>
          <p:cNvPicPr>
            <a:picLocks noChangeAspect="1"/>
          </p:cNvPicPr>
          <p:nvPr/>
        </p:nvPicPr>
        <p:blipFill>
          <a:blip r:embed="rId2" cstate="print"/>
          <a:srcRect t="-446" r="4606"/>
          <a:stretch>
            <a:fillRect/>
          </a:stretch>
        </p:blipFill>
        <p:spPr>
          <a:xfrm>
            <a:off x="3550024" y="3433482"/>
            <a:ext cx="1611949" cy="1272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Grafik 13" descr="IMG_20200109_135943.jpg"/>
          <p:cNvPicPr>
            <a:picLocks noChangeAspect="1"/>
          </p:cNvPicPr>
          <p:nvPr/>
        </p:nvPicPr>
        <p:blipFill>
          <a:blip r:embed="rId3" cstate="print"/>
          <a:srcRect l="17394" t="336" r="13703" b="671"/>
          <a:stretch>
            <a:fillRect/>
          </a:stretch>
        </p:blipFill>
        <p:spPr>
          <a:xfrm>
            <a:off x="1479177" y="2662528"/>
            <a:ext cx="1380564" cy="26445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feld 14"/>
          <p:cNvSpPr txBox="1"/>
          <p:nvPr/>
        </p:nvSpPr>
        <p:spPr>
          <a:xfrm>
            <a:off x="3514166" y="5504328"/>
            <a:ext cx="187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offenes Regal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290915" y="5423653"/>
            <a:ext cx="187362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Akten-Schrank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 Schloss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3406587" y="2483226"/>
            <a:ext cx="1891553" cy="40251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 rot="5400000">
            <a:off x="8072718" y="1904996"/>
            <a:ext cx="457200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7360027" y="2259099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7655865" y="3451411"/>
            <a:ext cx="142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Festplatte</a:t>
            </a:r>
          </a:p>
        </p:txBody>
      </p:sp>
      <p:pic>
        <p:nvPicPr>
          <p:cNvPr id="23" name="Grafik 22" descr="Festplat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72" y="2368406"/>
            <a:ext cx="1335491" cy="1163686"/>
          </a:xfrm>
          <a:prstGeom prst="rect">
            <a:avLst/>
          </a:prstGeom>
        </p:spPr>
      </p:pic>
      <p:sp>
        <p:nvSpPr>
          <p:cNvPr id="24" name="Pfeil nach rechts 23"/>
          <p:cNvSpPr/>
          <p:nvPr/>
        </p:nvSpPr>
        <p:spPr>
          <a:xfrm rot="7895880">
            <a:off x="7109012" y="4267199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 rot="3080053">
            <a:off x="8875059" y="4320988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812" y="4846545"/>
            <a:ext cx="941294" cy="89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Grafik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2966" y="4864474"/>
            <a:ext cx="941294" cy="89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feld 27"/>
          <p:cNvSpPr txBox="1"/>
          <p:nvPr/>
        </p:nvSpPr>
        <p:spPr>
          <a:xfrm>
            <a:off x="8946778" y="5746372"/>
            <a:ext cx="136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öffentliche 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Ordner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651806" y="5764304"/>
            <a:ext cx="121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private 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Ordner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6140825" y="4814055"/>
            <a:ext cx="1891553" cy="16853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8624048" y="4823011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3080053">
            <a:off x="3505200" y="1990165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Inhaltsplatzhalter 16"/>
          <p:cNvSpPr>
            <a:spLocks noGrp="1"/>
          </p:cNvSpPr>
          <p:nvPr>
            <p:ph sz="quarter" idx="14"/>
          </p:nvPr>
        </p:nvSpPr>
        <p:spPr>
          <a:xfrm>
            <a:off x="6355976" y="402087"/>
            <a:ext cx="4069977" cy="1301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anchor="ctr" anchorCtr="0"/>
          <a:lstStyle>
            <a:lvl1pPr marL="0" indent="0" algn="l"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Computer	   	                       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2240" y="429887"/>
            <a:ext cx="1158056" cy="12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695DFD-FE48-F24F-B6F2-9B95E191D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308350"/>
            <a:ext cx="254000" cy="2413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2C50FDC-CFE8-9948-84B7-01595A4DB4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554" y="452902"/>
            <a:ext cx="1505100" cy="11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5" grpId="0"/>
      <p:bldP spid="16" grpId="0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8" grpId="0"/>
      <p:bldP spid="29" grpId="0"/>
      <p:bldP spid="30" grpId="0" animBg="1"/>
      <p:bldP spid="3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4"/>
          </p:nvPr>
        </p:nvSpPr>
        <p:spPr>
          <a:xfrm>
            <a:off x="1210235" y="375192"/>
            <a:ext cx="4069977" cy="1301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anchor="ctr" anchorCtr="0"/>
          <a:lstStyle>
            <a:lvl1pPr marL="0" indent="0" algn="l"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  Büro	   	                        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604345" y="6043272"/>
            <a:ext cx="187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Trennblatt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09027" y="5971475"/>
            <a:ext cx="18736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Trennblatt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2241180" y="225741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 rot="7895880">
            <a:off x="7538198" y="4281207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 rot="3080053">
            <a:off x="8861053" y="4270562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9009530" y="5647759"/>
            <a:ext cx="151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Unterordner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072158" y="3429557"/>
            <a:ext cx="121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Ordner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7540439" y="226583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8776448" y="476025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Inhaltsplatzhalter 16"/>
          <p:cNvSpPr>
            <a:spLocks noGrp="1"/>
          </p:cNvSpPr>
          <p:nvPr>
            <p:ph sz="quarter" idx="14"/>
          </p:nvPr>
        </p:nvSpPr>
        <p:spPr>
          <a:xfrm>
            <a:off x="6355976" y="402087"/>
            <a:ext cx="4069977" cy="1301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anchor="ctr" anchorCtr="0"/>
          <a:lstStyle>
            <a:lvl1pPr marL="0" indent="0" algn="l"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Computer	   	                         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6463555" y="476025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/>
        </p:nvSpPr>
        <p:spPr>
          <a:xfrm>
            <a:off x="1048872" y="477818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6633881" y="5647759"/>
            <a:ext cx="151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Unterordner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299017" y="4778187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rechts 41"/>
          <p:cNvSpPr/>
          <p:nvPr/>
        </p:nvSpPr>
        <p:spPr>
          <a:xfrm rot="7895880">
            <a:off x="2160494" y="4291852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/>
          <p:cNvSpPr/>
          <p:nvPr/>
        </p:nvSpPr>
        <p:spPr>
          <a:xfrm rot="3080053">
            <a:off x="3439649" y="4289613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rechts 43"/>
          <p:cNvSpPr/>
          <p:nvPr/>
        </p:nvSpPr>
        <p:spPr>
          <a:xfrm rot="5400000">
            <a:off x="2938743" y="1885947"/>
            <a:ext cx="457200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 nach rechts 44"/>
          <p:cNvSpPr/>
          <p:nvPr/>
        </p:nvSpPr>
        <p:spPr>
          <a:xfrm rot="5400000">
            <a:off x="8263220" y="1914522"/>
            <a:ext cx="457200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2690533" y="3467657"/>
            <a:ext cx="121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Ordner</a:t>
            </a:r>
          </a:p>
        </p:txBody>
      </p:sp>
      <p:pic>
        <p:nvPicPr>
          <p:cNvPr id="48" name="Grafik 47" descr="IMG_20200114_161318.jpg"/>
          <p:cNvPicPr>
            <a:picLocks noChangeAspect="1"/>
          </p:cNvPicPr>
          <p:nvPr/>
        </p:nvPicPr>
        <p:blipFill>
          <a:blip r:embed="rId2" cstate="print"/>
          <a:srcRect t="1771" r="1815" b="10440"/>
          <a:stretch>
            <a:fillRect/>
          </a:stretch>
        </p:blipFill>
        <p:spPr>
          <a:xfrm rot="16200000">
            <a:off x="1375178" y="4759472"/>
            <a:ext cx="1215068" cy="1448552"/>
          </a:xfrm>
          <a:prstGeom prst="rect">
            <a:avLst/>
          </a:prstGeom>
        </p:spPr>
      </p:pic>
      <p:pic>
        <p:nvPicPr>
          <p:cNvPr id="49" name="Grafik 48" descr="IMG_20200114_161318.jpg"/>
          <p:cNvPicPr>
            <a:picLocks noChangeAspect="1"/>
          </p:cNvPicPr>
          <p:nvPr/>
        </p:nvPicPr>
        <p:blipFill>
          <a:blip r:embed="rId2" cstate="print"/>
          <a:srcRect t="1771" r="1815" b="10440"/>
          <a:stretch>
            <a:fillRect/>
          </a:stretch>
        </p:blipFill>
        <p:spPr>
          <a:xfrm rot="16200000">
            <a:off x="3638545" y="4741366"/>
            <a:ext cx="1215068" cy="1448552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C61281AA-5FFD-614A-B28F-F3A4FAE7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2240" y="429887"/>
            <a:ext cx="1158056" cy="12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F50107E-CAF3-054A-BB95-7C1F66BEA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554" y="452902"/>
            <a:ext cx="1505100" cy="114888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5ACA1BE-6DAC-CB41-8151-297116F2AA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0316" y="2433635"/>
            <a:ext cx="1112313" cy="105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EA80299-336C-E841-B4D0-57F0A22171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043" y="4819996"/>
            <a:ext cx="1112313" cy="105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745D13F-22BC-524B-A156-5E88CD9D44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7983" y="4838702"/>
            <a:ext cx="1112313" cy="105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33E7A2B-43E6-0741-8EC5-9E7931F629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07" y="2311469"/>
            <a:ext cx="599373" cy="11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4" grpId="0" animBg="1"/>
      <p:bldP spid="25" grpId="0" animBg="1"/>
      <p:bldP spid="28" grpId="0"/>
      <p:bldP spid="29" grpId="0"/>
      <p:bldP spid="30" grpId="0" animBg="1"/>
      <p:bldP spid="31" grpId="0" animBg="1"/>
      <p:bldP spid="33" grpId="0" animBg="1"/>
      <p:bldP spid="35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4"/>
          </p:nvPr>
        </p:nvSpPr>
        <p:spPr>
          <a:xfrm>
            <a:off x="1210235" y="375192"/>
            <a:ext cx="4069977" cy="1301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anchor="ctr" anchorCtr="0"/>
          <a:lstStyle>
            <a:lvl1pPr marL="0" indent="0" algn="l"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      Büro	   	                        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21210" y="6034218"/>
            <a:ext cx="187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Blatt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598714" y="5935267"/>
            <a:ext cx="18736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Blatt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2241180" y="225741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 rot="7895880">
            <a:off x="7538198" y="4281207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 rot="3080053">
            <a:off x="8861053" y="4270562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9353557" y="5738293"/>
            <a:ext cx="87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Datei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749761" y="3275656"/>
            <a:ext cx="179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Ordner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oder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Unterordner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7540439" y="226583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8776448" y="476025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Inhaltsplatzhalter 16"/>
          <p:cNvSpPr>
            <a:spLocks noGrp="1"/>
          </p:cNvSpPr>
          <p:nvPr>
            <p:ph sz="quarter" idx="14"/>
          </p:nvPr>
        </p:nvSpPr>
        <p:spPr>
          <a:xfrm>
            <a:off x="6355976" y="402087"/>
            <a:ext cx="4069977" cy="1301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anchor="ctr" anchorCtr="0"/>
          <a:lstStyle>
            <a:lvl1pPr marL="0" indent="0" algn="l"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 Computer	   	                         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6463555" y="476025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/>
        </p:nvSpPr>
        <p:spPr>
          <a:xfrm>
            <a:off x="1048872" y="4778188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7023173" y="5767057"/>
            <a:ext cx="88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Datei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299017" y="4778187"/>
            <a:ext cx="1891553" cy="1685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rechts 41"/>
          <p:cNvSpPr/>
          <p:nvPr/>
        </p:nvSpPr>
        <p:spPr>
          <a:xfrm rot="7895880">
            <a:off x="2160494" y="4291852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/>
          <p:cNvSpPr/>
          <p:nvPr/>
        </p:nvSpPr>
        <p:spPr>
          <a:xfrm rot="3080053">
            <a:off x="3439649" y="4289613"/>
            <a:ext cx="699247" cy="19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rechts 43"/>
          <p:cNvSpPr/>
          <p:nvPr/>
        </p:nvSpPr>
        <p:spPr>
          <a:xfrm rot="5400000">
            <a:off x="2938743" y="1885947"/>
            <a:ext cx="457200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 nach rechts 44"/>
          <p:cNvSpPr/>
          <p:nvPr/>
        </p:nvSpPr>
        <p:spPr>
          <a:xfrm rot="5400000">
            <a:off x="8263220" y="1914522"/>
            <a:ext cx="457200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2480651" y="3531033"/>
            <a:ext cx="132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Trennblatt</a:t>
            </a:r>
          </a:p>
        </p:txBody>
      </p:sp>
      <p:pic>
        <p:nvPicPr>
          <p:cNvPr id="36" name="Grafik 35" descr="IMG_20200114_160700.jpg"/>
          <p:cNvPicPr>
            <a:picLocks noChangeAspect="1"/>
          </p:cNvPicPr>
          <p:nvPr/>
        </p:nvPicPr>
        <p:blipFill>
          <a:blip r:embed="rId2" cstate="print"/>
          <a:srcRect l="13308" t="13656" r="7839" b="13595"/>
          <a:stretch>
            <a:fillRect/>
          </a:stretch>
        </p:blipFill>
        <p:spPr>
          <a:xfrm rot="5400000">
            <a:off x="3702692" y="5077115"/>
            <a:ext cx="1104523" cy="764254"/>
          </a:xfrm>
          <a:prstGeom prst="rect">
            <a:avLst/>
          </a:prstGeom>
        </p:spPr>
      </p:pic>
      <p:pic>
        <p:nvPicPr>
          <p:cNvPr id="37" name="Grafik 36" descr="IMG_20200114_160700.jpg"/>
          <p:cNvPicPr>
            <a:picLocks noChangeAspect="1"/>
          </p:cNvPicPr>
          <p:nvPr/>
        </p:nvPicPr>
        <p:blipFill>
          <a:blip r:embed="rId2" cstate="print"/>
          <a:srcRect l="13308" t="13656" r="7839" b="13595"/>
          <a:stretch>
            <a:fillRect/>
          </a:stretch>
        </p:blipFill>
        <p:spPr>
          <a:xfrm rot="5400000">
            <a:off x="1410656" y="5084659"/>
            <a:ext cx="1104523" cy="764254"/>
          </a:xfrm>
          <a:prstGeom prst="rect">
            <a:avLst/>
          </a:prstGeom>
        </p:spPr>
      </p:pic>
      <p:pic>
        <p:nvPicPr>
          <p:cNvPr id="39" name="Grafik 38" descr="IMG_20200114_161318.jpg"/>
          <p:cNvPicPr>
            <a:picLocks noChangeAspect="1"/>
          </p:cNvPicPr>
          <p:nvPr/>
        </p:nvPicPr>
        <p:blipFill>
          <a:blip r:embed="rId3" cstate="print"/>
          <a:srcRect t="1771" r="1815" b="10440"/>
          <a:stretch>
            <a:fillRect/>
          </a:stretch>
        </p:blipFill>
        <p:spPr>
          <a:xfrm rot="16200000">
            <a:off x="2579289" y="2233556"/>
            <a:ext cx="1215068" cy="1448552"/>
          </a:xfrm>
          <a:prstGeom prst="rect">
            <a:avLst/>
          </a:prstGeom>
        </p:spPr>
      </p:pic>
      <p:pic>
        <p:nvPicPr>
          <p:cNvPr id="48" name="Grafik 47" descr="Word-Doku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5437" y="4880532"/>
            <a:ext cx="936757" cy="1171709"/>
          </a:xfrm>
          <a:prstGeom prst="rect">
            <a:avLst/>
          </a:prstGeom>
        </p:spPr>
      </p:pic>
      <p:pic>
        <p:nvPicPr>
          <p:cNvPr id="49" name="Grafik 48" descr="Word-Doku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8775" y="4897131"/>
            <a:ext cx="936757" cy="1171709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44E1CB60-21D1-8749-8D31-BC1488C5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2240" y="429887"/>
            <a:ext cx="1158056" cy="12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3C7EAA-F4C4-D346-80B8-3CA251F2E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11" y="2355314"/>
            <a:ext cx="1035905" cy="9841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111CEB-5C84-2842-AF60-A8B0BB5CD4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7554" y="452902"/>
            <a:ext cx="1505100" cy="11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4" grpId="0" animBg="1"/>
      <p:bldP spid="25" grpId="0" animBg="1"/>
      <p:bldP spid="28" grpId="0"/>
      <p:bldP spid="29" grpId="0"/>
      <p:bldP spid="30" grpId="0" animBg="1"/>
      <p:bldP spid="31" grpId="0" animBg="1"/>
      <p:bldP spid="33" grpId="0" animBg="1"/>
      <p:bldP spid="35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8"/>
          <p:cNvSpPr>
            <a:spLocks noGrp="1"/>
          </p:cNvSpPr>
          <p:nvPr>
            <p:ph sz="quarter" idx="4294967295"/>
          </p:nvPr>
        </p:nvSpPr>
        <p:spPr>
          <a:xfrm>
            <a:off x="2172677" y="4672361"/>
            <a:ext cx="8521700" cy="13092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200" dirty="0"/>
              <a:t>Zeichnungen: © Eva Neumann, </a:t>
            </a:r>
            <a:r>
              <a:rPr lang="de-DE" sz="1200" dirty="0" err="1"/>
              <a:t>pixabay</a:t>
            </a:r>
            <a:endParaRPr lang="de-DE" sz="1200" dirty="0"/>
          </a:p>
          <a:p>
            <a:r>
              <a:rPr lang="de-DE" sz="1200" dirty="0"/>
              <a:t>Word-Dokument: Bild von </a:t>
            </a:r>
            <a:r>
              <a:rPr lang="de-DE" sz="1200" dirty="0">
                <a:hlinkClick r:id="rId3"/>
              </a:rPr>
              <a:t>OpenClipart-Vectors</a:t>
            </a:r>
            <a:r>
              <a:rPr lang="de-DE" sz="1200" dirty="0"/>
              <a:t> auf </a:t>
            </a:r>
            <a:r>
              <a:rPr lang="de-DE" sz="1200" dirty="0">
                <a:hlinkClick r:id="rId4"/>
              </a:rPr>
              <a:t>Pixabay</a:t>
            </a:r>
            <a:r>
              <a:rPr lang="de-DE" sz="1200" dirty="0"/>
              <a:t>, </a:t>
            </a:r>
            <a:r>
              <a:rPr lang="de-DE" sz="1200" dirty="0" err="1"/>
              <a:t>Pixabay</a:t>
            </a:r>
            <a:r>
              <a:rPr lang="de-DE" sz="1200" dirty="0"/>
              <a:t> </a:t>
            </a:r>
            <a:r>
              <a:rPr lang="de-DE" sz="1200" dirty="0" err="1"/>
              <a:t>License</a:t>
            </a:r>
            <a:r>
              <a:rPr lang="de-DE" sz="1200" dirty="0"/>
              <a:t>, </a:t>
            </a:r>
            <a:r>
              <a:rPr lang="de-DE" sz="1200" dirty="0">
                <a:hlinkClick r:id="rId5"/>
              </a:rPr>
              <a:t>https://pixabay.com/de/vectors/word-dokument-dokument-text-150594/</a:t>
            </a:r>
            <a:r>
              <a:rPr lang="de-DE" sz="1200" dirty="0"/>
              <a:t> am 14.01.2020</a:t>
            </a:r>
          </a:p>
          <a:p>
            <a:r>
              <a:rPr lang="de-DE" sz="1200" dirty="0"/>
              <a:t>Fotos: privat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171703" y="905608"/>
            <a:ext cx="732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Vielen Dank für Ihre Aufmerksamkeit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7A97E9-6573-C04E-A3E1-FA0FE47A4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35" y="1428828"/>
            <a:ext cx="3566533" cy="35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2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029" y="752475"/>
            <a:ext cx="3209214" cy="277200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582769" y="4306870"/>
            <a:ext cx="9445734" cy="2376000"/>
            <a:chOff x="2325719" y="4030645"/>
            <a:chExt cx="9445734" cy="237600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463" y="4574657"/>
              <a:ext cx="2361235" cy="1194493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719" y="4030645"/>
              <a:ext cx="3009375" cy="237600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967" y="4574657"/>
              <a:ext cx="3371351" cy="1188000"/>
            </a:xfrm>
            <a:prstGeom prst="rect">
              <a:avLst/>
            </a:prstGeom>
          </p:spPr>
        </p:pic>
        <p:cxnSp>
          <p:nvCxnSpPr>
            <p:cNvPr id="8" name="Gerader Verbinder 12"/>
            <p:cNvCxnSpPr/>
            <p:nvPr/>
          </p:nvCxnSpPr>
          <p:spPr>
            <a:xfrm>
              <a:off x="5185458" y="5956718"/>
              <a:ext cx="6585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r Verbinder 14"/>
            <p:cNvCxnSpPr/>
            <p:nvPr/>
          </p:nvCxnSpPr>
          <p:spPr>
            <a:xfrm>
              <a:off x="2325719" y="4106556"/>
              <a:ext cx="94457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382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Breitbild</PresentationFormat>
  <Paragraphs>38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CAB-BH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wie besprochen</dc:title>
  <dc:creator>Wiedemann, Denise</dc:creator>
  <cp:lastModifiedBy>Dickel, Isabelle</cp:lastModifiedBy>
  <cp:revision>110</cp:revision>
  <dcterms:created xsi:type="dcterms:W3CDTF">2018-07-23T05:20:29Z</dcterms:created>
  <dcterms:modified xsi:type="dcterms:W3CDTF">2021-01-28T13:01:40Z</dcterms:modified>
</cp:coreProperties>
</file>